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1c3d52c0a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1c3d52c0a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1c3d52c0a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1c3d52c0a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1c6be4fd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1c6be4fd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1c3d52c0ac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1c3d52c0a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1c3d52c0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1c3d52c0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1c3d52c0a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1c3d52c0a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1c3d52c0a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1c3d52c0a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1c3d52c0a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1c3d52c0a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varonis.com/blog/what-is-metasploit" TargetMode="External"/><Relationship Id="rId4" Type="http://schemas.openxmlformats.org/officeDocument/2006/relationships/hyperlink" Target="https://www.offsec.com/metasploit-unleashed/metasploit-architecture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Metasploit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By: Matthew Zehnder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100" y="366713"/>
            <a:ext cx="8867775" cy="225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00" y="3529013"/>
            <a:ext cx="6324600" cy="57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7"/>
          <p:cNvSpPr txBox="1"/>
          <p:nvPr>
            <p:ph type="title"/>
          </p:nvPr>
        </p:nvSpPr>
        <p:spPr>
          <a:xfrm>
            <a:off x="1297500" y="393750"/>
            <a:ext cx="37989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Advanced</a:t>
            </a:r>
            <a:endParaRPr/>
          </a:p>
        </p:txBody>
      </p:sp>
      <p:sp>
        <p:nvSpPr>
          <p:cNvPr id="293" name="Google Shape;293;p27"/>
          <p:cNvSpPr txBox="1"/>
          <p:nvPr>
            <p:ph idx="1" type="body"/>
          </p:nvPr>
        </p:nvSpPr>
        <p:spPr>
          <a:xfrm>
            <a:off x="1297500" y="1000125"/>
            <a:ext cx="3798900" cy="3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scanner /fuzzer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use auxiliary/scanner/smb/smb_version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use auxiliary/fuzzer/&lt;module&gt;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make rc &lt;file.txt&gt;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saves recent commands to a file that can be used later.  v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msfconsole -r &lt;file&gt;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db command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This helps to keep tabs of your targets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db_import : imports a scan file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db_connect : connects to existing data service 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8"/>
          <p:cNvSpPr txBox="1"/>
          <p:nvPr>
            <p:ph type="title"/>
          </p:nvPr>
        </p:nvSpPr>
        <p:spPr>
          <a:xfrm>
            <a:off x="1297500" y="393750"/>
            <a:ext cx="37989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Advantages</a:t>
            </a:r>
            <a:endParaRPr/>
          </a:p>
        </p:txBody>
      </p:sp>
      <p:sp>
        <p:nvSpPr>
          <p:cNvPr id="299" name="Google Shape;299;p28"/>
          <p:cNvSpPr txBox="1"/>
          <p:nvPr>
            <p:ph idx="1" type="body"/>
          </p:nvPr>
        </p:nvSpPr>
        <p:spPr>
          <a:xfrm>
            <a:off x="1297500" y="1092875"/>
            <a:ext cx="3798900" cy="32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Automation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Customization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Open source </a:t>
            </a:r>
            <a:endParaRPr sz="1800"/>
          </a:p>
        </p:txBody>
      </p:sp>
      <p:sp>
        <p:nvSpPr>
          <p:cNvPr id="300" name="Google Shape;300;p28"/>
          <p:cNvSpPr txBox="1"/>
          <p:nvPr>
            <p:ph type="title"/>
          </p:nvPr>
        </p:nvSpPr>
        <p:spPr>
          <a:xfrm>
            <a:off x="3896875" y="393750"/>
            <a:ext cx="37989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Disadvantages</a:t>
            </a:r>
            <a:endParaRPr/>
          </a:p>
        </p:txBody>
      </p:sp>
      <p:sp>
        <p:nvSpPr>
          <p:cNvPr id="301" name="Google Shape;301;p28"/>
          <p:cNvSpPr txBox="1"/>
          <p:nvPr>
            <p:ph idx="1" type="body"/>
          </p:nvPr>
        </p:nvSpPr>
        <p:spPr>
          <a:xfrm>
            <a:off x="3896875" y="1092875"/>
            <a:ext cx="3798900" cy="32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Lack of zero days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over automation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less </a:t>
            </a:r>
            <a:r>
              <a:rPr lang="en-GB" sz="1800"/>
              <a:t>flexibility</a:t>
            </a:r>
            <a:r>
              <a:rPr lang="en-GB" sz="1800"/>
              <a:t> with more complex exploits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Resources</a:t>
            </a:r>
            <a:endParaRPr/>
          </a:p>
        </p:txBody>
      </p:sp>
      <p:sp>
        <p:nvSpPr>
          <p:cNvPr id="307" name="Google Shape;307;p2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08" name="Google Shape;308;p2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https://www.varonis.com/blog/what-is-metasploit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9" name="Google Shape;309;p2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0" name="Google Shape;310;p2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Metasploit: The Penetration Tester's Guide : By David Kennedy, Jim O'Gorman, Devon Kearns, Mati Aharoni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1" name="Google Shape;311;p2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2" name="Google Shape;312;p2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https://www.offsec.com/metasploit-unleashed/metasploit-architecture/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01925"/>
            <a:ext cx="8839199" cy="4331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900"/>
              <a:t> A server and network penetration testing tool that houses a vast library of network exploits. Allows for quick and easy probing of a network using </a:t>
            </a:r>
            <a:r>
              <a:rPr lang="en-GB" sz="1900"/>
              <a:t>preexisting</a:t>
            </a:r>
            <a:r>
              <a:rPr lang="en-GB" sz="1900"/>
              <a:t> </a:t>
            </a:r>
            <a:r>
              <a:rPr lang="en-GB" sz="1900"/>
              <a:t>exploits</a:t>
            </a:r>
            <a:r>
              <a:rPr lang="en-GB" sz="1900"/>
              <a:t> from </a:t>
            </a:r>
            <a:r>
              <a:rPr lang="en-GB" sz="1900"/>
              <a:t>the library or custom made scripts.  More of a framework than a tool.</a:t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328225" y="7637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Metasploit </a:t>
            </a:r>
            <a:r>
              <a:rPr lang="en-GB"/>
              <a:t>interfaces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0" y="1619825"/>
            <a:ext cx="4651800" cy="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msfconsole: most supported framework cli 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2" name="Google Shape;242;p19"/>
          <p:cNvPicPr preferRelativeResize="0"/>
          <p:nvPr/>
        </p:nvPicPr>
        <p:blipFill rotWithShape="1">
          <a:blip r:embed="rId3">
            <a:alphaModFix/>
          </a:blip>
          <a:srcRect b="0" l="0" r="28708" t="0"/>
          <a:stretch/>
        </p:blipFill>
        <p:spPr>
          <a:xfrm>
            <a:off x="232225" y="2100425"/>
            <a:ext cx="4399526" cy="279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9000" y="2028975"/>
            <a:ext cx="3505326" cy="296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9"/>
          <p:cNvSpPr txBox="1"/>
          <p:nvPr/>
        </p:nvSpPr>
        <p:spPr>
          <a:xfrm>
            <a:off x="4932063" y="1619825"/>
            <a:ext cx="4219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Armitage: Gui interface for metasploit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Architecture </a:t>
            </a:r>
            <a:endParaRPr/>
          </a:p>
        </p:txBody>
      </p:sp>
      <p:pic>
        <p:nvPicPr>
          <p:cNvPr id="250" name="Google Shape;2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9100" y="937700"/>
            <a:ext cx="5405780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0E15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2120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offset_comp_267026.jpg" id="257" name="Google Shape;257;p21"/>
          <p:cNvPicPr preferRelativeResize="0"/>
          <p:nvPr/>
        </p:nvPicPr>
        <p:blipFill rotWithShape="1">
          <a:blip r:embed="rId4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id="258" name="Google Shape;25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3921" y="21200"/>
            <a:ext cx="715615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1297500" y="393750"/>
            <a:ext cx="3798900" cy="6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simple steps to exploit </a:t>
            </a:r>
            <a:endParaRPr/>
          </a:p>
        </p:txBody>
      </p:sp>
      <p:sp>
        <p:nvSpPr>
          <p:cNvPr id="264" name="Google Shape;264;p22"/>
          <p:cNvSpPr txBox="1"/>
          <p:nvPr>
            <p:ph idx="1" type="body"/>
          </p:nvPr>
        </p:nvSpPr>
        <p:spPr>
          <a:xfrm>
            <a:off x="1297500" y="1076250"/>
            <a:ext cx="3798900" cy="33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Find target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nmap -sV &lt;target ip&gt;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msf db_nmap -sV -p 1-1000 &lt;target ip&gt;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Find vulnerabilities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msf6 search &lt;service name&gt;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Choose exploit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use 0-9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use exploit/…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Choose options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set rhost &lt;target ip&gt;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set rport &lt;target port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exploit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run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profit</a:t>
            </a:r>
            <a:endParaRPr/>
          </a:p>
        </p:txBody>
      </p:sp>
      <p:sp>
        <p:nvSpPr>
          <p:cNvPr id="265" name="Google Shape;265;p22"/>
          <p:cNvSpPr txBox="1"/>
          <p:nvPr/>
        </p:nvSpPr>
        <p:spPr>
          <a:xfrm>
            <a:off x="5507350" y="1162050"/>
            <a:ext cx="33147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How to get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metasploit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sudo apt install metasploit-framework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msfconsole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sudo apt install armitage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/>
          <p:nvPr>
            <p:ph type="title"/>
          </p:nvPr>
        </p:nvSpPr>
        <p:spPr>
          <a:xfrm>
            <a:off x="1297500" y="393750"/>
            <a:ext cx="37989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fancy way </a:t>
            </a:r>
            <a:endParaRPr/>
          </a:p>
        </p:txBody>
      </p:sp>
      <p:sp>
        <p:nvSpPr>
          <p:cNvPr id="271" name="Google Shape;271;p23"/>
          <p:cNvSpPr txBox="1"/>
          <p:nvPr>
            <p:ph idx="1" type="body"/>
          </p:nvPr>
        </p:nvSpPr>
        <p:spPr>
          <a:xfrm>
            <a:off x="1297500" y="1051650"/>
            <a:ext cx="3798900" cy="3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Find target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msf db_nmap -sV -sC -T5 &lt;target ip&gt;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Find vulnerabilities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services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Choose exploit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vulns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Choose options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set rhost &lt;target ip&gt;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set rport &lt;target port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exploit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run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profit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975" y="390525"/>
            <a:ext cx="5539101" cy="455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" y="1128713"/>
            <a:ext cx="8601075" cy="28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